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F8D08-9ACC-C35E-1BA4-F4BBF7B51A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F8885A-4EE4-B524-1CC2-5BCBA57C7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23D039-FDC6-7CDE-964C-E437FD7AB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A12C2-CE7D-3BBB-7F8A-79836AB70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DB0FB-0690-F3A9-0AEF-8E98C2199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220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E11B3-E6AE-6934-A8C4-906A7ABDF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685A45-C669-ABE0-DFA9-D43B3520F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1B500-C984-9C8F-8BB1-256D3DAB4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81956C-F42F-59D9-60C2-D278D44F3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92AD26-DBB7-5E86-DA16-F68D12B61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084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FAC7A-5849-6E98-C39C-25CBD7850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F1D236-A34A-65EE-7CDB-05646BE664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F23A1-C29D-0701-6297-88CF6AA49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3AF75-E0BB-31F2-8897-A33C5B26A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BFD325-B4F4-A412-55BF-4A110EC38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790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1319F-40C0-54FF-4876-D74E7FAE1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088AA9-B6D7-3C13-B12C-7EF06601FA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780E41-45AF-E403-013F-5159DEDB63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9FB008-57B4-05D3-90FD-FC778AAAD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2C4D54-C44D-7609-F884-76688A3C9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637229-5074-DC74-EF41-44D6AC53C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289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3A2B9-2310-D6C8-4872-433621A19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0BC27D-B0EF-4E3F-03F5-BCBA007F14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122F83-719F-9AEA-4FC1-37FCB98517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E71E04-F4A4-EA26-7216-054E5FDF26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4F37F5-5487-83FD-4992-519AA8861C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A5F728-CB70-D917-56FB-00CAF825F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DF1C5B-402E-25AF-ACC1-44387BF18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EA4455-7175-10EB-A922-FE3639146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300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DC103-9224-05F5-9831-219753C0C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AB572F-DD11-EA91-0608-70E229B17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D54B27-58B3-E16B-FF6A-880D23E01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56FBE4-8225-4019-C8FD-0F6A71DD9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33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468837-7FB9-5C2E-9737-A9A45EE94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92993D-CE4A-3045-ED2E-4550FCEE1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3608AF-2DE3-818F-B348-5F0199DEF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386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40CAC-C030-4724-E90B-75AE572CE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C9181-AEC8-E011-7A30-6674F8E680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10958B-DF32-9623-C945-9218DA4C30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16F3BC-D573-3FC0-07B0-53E874B43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E9ADA1-B3AF-D621-CB3C-A6EF2C44F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E41889-F549-48B5-0F5E-5C86B7F6C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811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E07C1-3C58-2344-C981-403DB19E0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B0713B-3BEE-37AB-6520-FF88DF4915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BB4441-AEB5-D867-8326-2FEEA01746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B6BD13-C154-F944-EE4F-557D7AB4C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02D2BF-4653-F32B-FB50-6D1C70311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58B564-EA68-A8C0-9C34-62E5A22F5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040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90D1B-7B4D-CA26-D050-8D38B6EFC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A046C7-DA2E-83C6-6BB3-53A8443FA5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64977C-3B21-76F2-811E-546DE9622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7147B9-2FF8-28D3-AEEC-3CD8E7D04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77572F-CDC1-B5B8-BBC9-0615D0809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738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F8A42C-12E3-873B-972E-68BA2DE2FF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E1EE52-DD1F-7750-98E2-D2CFD99AEB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FDD359-AB6F-05CD-8FEE-2A27E4520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BCDBA-116C-9A12-28E0-C63E204CC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E3182-FDC7-C825-C5FA-923C07206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66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CBD2ED-6742-CBD8-3891-25D0351F2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42C89D-EFD8-91D0-44C0-F38174FECE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8C243-675C-8B8C-E412-1667811CC6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6D804-6B54-450F-956B-17C9C614691D}" type="datetimeFigureOut">
              <a:rPr lang="en-US" smtClean="0"/>
              <a:t>12/18/2022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2D89CB-7CE8-3B68-98A3-80FB0FA99E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F1A764-C434-9D87-2D5A-5032375ABE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0555C6-A69C-4645-814F-951565085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668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" Type="http://schemas.openxmlformats.org/officeDocument/2006/relationships/control" Target="../activeX/activeX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name="CommandButton1" r:id="rId1" imgW="5114880" imgH="2295360"/>
        </mc:Choice>
        <mc:Fallback>
          <p:control name="CommandButton1" r:id="rId1" imgW="5114880" imgH="2295360">
            <p:pic>
              <p:nvPicPr>
                <p:cNvPr id="4" name="CommandButton1">
                  <a:extLst>
                    <a:ext uri="{FF2B5EF4-FFF2-40B4-BE49-F238E27FC236}">
                      <a16:creationId xmlns:a16="http://schemas.microsoft.com/office/drawing/2014/main" id="{98BB1ABE-E70D-82F4-327F-6F2D2546F57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581400" y="2046288"/>
                  <a:ext cx="5110163" cy="229870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973392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Ercan Gorgulu</dc:creator>
  <cp:lastModifiedBy>Ercan Gorgulu</cp:lastModifiedBy>
  <cp:revision>2</cp:revision>
  <dcterms:created xsi:type="dcterms:W3CDTF">2022-12-18T15:09:27Z</dcterms:created>
  <dcterms:modified xsi:type="dcterms:W3CDTF">2022-12-18T15:10:05Z</dcterms:modified>
</cp:coreProperties>
</file>