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457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11475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6339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3363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53784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10767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9835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9078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98709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9490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5498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7DAFC-81DF-4ED8-8B22-7D3644EF7489}" type="datetimeFigureOut">
              <a:rPr lang="hr-HR" smtClean="0"/>
              <a:t>16.3.2017.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C988-7ADC-443B-9425-00BB636D0E4A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4799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GemBox</a:t>
            </a:r>
            <a:r>
              <a:rPr lang="en-US" dirty="0" smtClean="0"/>
              <a:t>.</a:t>
            </a:r>
            <a:r>
              <a:rPr lang="hr-HR" dirty="0" smtClean="0"/>
              <a:t>Presentation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err="1"/>
              <a:t>GemBox.Presentation</a:t>
            </a:r>
            <a:r>
              <a:rPr lang="en-US" dirty="0"/>
              <a:t> is a .NET component which enables developers to read and write presentation </a:t>
            </a:r>
            <a:r>
              <a:rPr lang="en-US"/>
              <a:t>files </a:t>
            </a:r>
            <a:r>
              <a:rPr lang="en-US" smtClean="0"/>
              <a:t>from </a:t>
            </a:r>
            <a:r>
              <a:rPr lang="en-US" dirty="0"/>
              <a:t>.NET applications in a simple and efficient way.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18923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GemBox.Presentation</vt:lpstr>
    </vt:vector>
  </TitlesOfParts>
  <Company>GemBox Software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GemBox.Presentation</dc:title>
  <dc:subject>Introduction to GemBox.Presentation</dc:subject>
  <dc:creator>John Doe</dc:creator>
  <cp:keywords>GemBox, PowerPoint, .NET</cp:keywords>
  <cp:lastModifiedBy>John Doe</cp:lastModifiedBy>
  <cp:revision>5</cp:revision>
  <dcterms:created xsi:type="dcterms:W3CDTF">2016-11-15T16:52:53Z</dcterms:created>
  <dcterms:modified xsi:type="dcterms:W3CDTF">2017-03-16T13:19:04Z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NetComponent">
    <vt:bool>true</vt:bool>
  </property>
  <property fmtid="{D5CDD505-2E9C-101B-9397-08002B2CF9AE}" pid="3" name="Date">
    <vt:filetime>2011-12-31T23:00:00Z</vt:filetime>
  </property>
  <property fmtid="{D5CDD505-2E9C-101B-9397-08002B2CF9AE}" pid="4" name="ComponentName">
    <vt:lpwstr>GemBox.Presentation</vt:lpwstr>
  </property>
  <property fmtid="{D5CDD505-2E9C-101B-9397-08002B2CF9AE}" pid="5" name="Status">
    <vt:i4>5</vt:i4>
  </property>
</Properties>
</file>