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58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5630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3244" y="976765"/>
            <a:ext cx="2759306" cy="105560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This text box will be </a:t>
            </a:r>
            <a:r>
              <a:rPr lang="hr-HR" sz="2800" dirty="0"/>
              <a:t>removed</a:t>
            </a:r>
            <a:r>
              <a:rPr lang="en-US" sz="2800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BC4048-567C-4F48-A793-FD127D549122}"/>
              </a:ext>
            </a:extLst>
          </p:cNvPr>
          <p:cNvSpPr txBox="1"/>
          <p:nvPr/>
        </p:nvSpPr>
        <p:spPr>
          <a:xfrm>
            <a:off x="1393244" y="2319709"/>
            <a:ext cx="2759306" cy="105560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This text box will </a:t>
            </a:r>
            <a:r>
              <a:rPr lang="hr-HR" sz="2800" dirty="0"/>
              <a:t>stay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0656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F0C62C6-3BEF-4C76-ABF0-CEC9B06DA118}" vid="{06BB1928-E91B-41F5-9BC1-A55E4895E2D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Empty Presentation</Template>
  <TotalTime>6</TotalTime>
  <Words>13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Stipo Rubić</dc:creator>
  <cp:lastModifiedBy>Mario at GemBox</cp:lastModifiedBy>
  <cp:revision>3</cp:revision>
  <dcterms:created xsi:type="dcterms:W3CDTF">2017-04-10T10:04:09Z</dcterms:created>
  <dcterms:modified xsi:type="dcterms:W3CDTF">2020-08-18T05:01:18Z</dcterms:modified>
</cp:coreProperties>
</file>